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7FE2113-AFE8-482B-98D1-EFEF48ACF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Visualizations – Bikes in Paris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1D9EFB6D-0803-418C-B575-F2C5D607C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Damian Borsiak</a:t>
            </a:r>
          </a:p>
          <a:p>
            <a:r>
              <a:rPr lang="en-GB" dirty="0"/>
              <a:t>Data Analytics Bootcamp</a:t>
            </a:r>
          </a:p>
          <a:p>
            <a:r>
              <a:rPr dirty="0"/>
              <a:t>File created on: 0</a:t>
            </a:r>
            <a:r>
              <a:rPr lang="en-GB" dirty="0"/>
              <a:t>9</a:t>
            </a:r>
            <a:r>
              <a:rPr dirty="0"/>
              <a:t>/12/202</a:t>
            </a:r>
            <a:endParaRPr lang="en-GB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F3018847-863A-495B-A918-9A5B3CFFE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 2">
            <a:extLst>
              <a:ext uri="{FF2B5EF4-FFF2-40B4-BE49-F238E27FC236}">
                <a16:creationId xmlns:a16="http://schemas.microsoft.com/office/drawing/2014/main" id="{628F9E57-DEE9-4684-93FD-8E63960FA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3">
            <a:extLst>
              <a:ext uri="{FF2B5EF4-FFF2-40B4-BE49-F238E27FC236}">
                <a16:creationId xmlns:a16="http://schemas.microsoft.com/office/drawing/2014/main" id="{1EF7A0D7-5868-4358-87A6-1D5C7C24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92"/>
            <a:ext cx="12192000" cy="55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 4">
            <a:extLst>
              <a:ext uri="{FF2B5EF4-FFF2-40B4-BE49-F238E27FC236}">
                <a16:creationId xmlns:a16="http://schemas.microsoft.com/office/drawing/2014/main" id="{E259188A-06B8-4B1B-BC5A-7DDCABCE9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7">
            <a:extLst>
              <a:ext uri="{FF2B5EF4-FFF2-40B4-BE49-F238E27FC236}">
                <a16:creationId xmlns:a16="http://schemas.microsoft.com/office/drawing/2014/main" id="{485E57A4-FFEC-47A9-B386-D002203E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 5">
            <a:extLst>
              <a:ext uri="{FF2B5EF4-FFF2-40B4-BE49-F238E27FC236}">
                <a16:creationId xmlns:a16="http://schemas.microsoft.com/office/drawing/2014/main" id="{A1FCB7C0-0371-467D-8C20-5793C5F4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Dashboard 6">
            <a:extLst>
              <a:ext uri="{FF2B5EF4-FFF2-40B4-BE49-F238E27FC236}">
                <a16:creationId xmlns:a16="http://schemas.microsoft.com/office/drawing/2014/main" id="{FDBAA84D-000F-4449-82CF-525D5FFA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Visualizations – Bikes in Paris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Tableau_visualisations</dc:title>
  <dc:creator/>
  <cp:lastModifiedBy>Damian Borsiak</cp:lastModifiedBy>
  <cp:revision>6</cp:revision>
  <dcterms:created xsi:type="dcterms:W3CDTF">2022-12-09T02:30:07Z</dcterms:created>
  <dcterms:modified xsi:type="dcterms:W3CDTF">2022-12-09T09:58:52Z</dcterms:modified>
</cp:coreProperties>
</file>